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08788" cy="982345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7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11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11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75DEE-F606-4781-A12D-F1F4B0711F3C}" type="datetimeFigureOut">
              <a:rPr lang="zh-TW" altLang="en-US" smtClean="0"/>
              <a:t>2012/4/9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330572"/>
            <a:ext cx="2950475" cy="491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6737" y="9330572"/>
            <a:ext cx="2950475" cy="491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75C294-EF30-4F61-9D6E-F34338869BC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標題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800" b="1"/>
            </a:lvl1pPr>
            <a:extLst/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25" name="副標題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>
            <a:noAutofit/>
          </a:bodyPr>
          <a:lstStyle>
            <a:lvl1pPr marL="0" indent="0" algn="r">
              <a:buNone/>
              <a:defRPr sz="4400" b="1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dirty="0" smtClean="0"/>
              <a:t>按一下以編輯母片副標題樣式</a:t>
            </a:r>
            <a:endParaRPr kumimoji="0" lang="en-US" dirty="0"/>
          </a:p>
        </p:txBody>
      </p:sp>
      <p:sp>
        <p:nvSpPr>
          <p:cNvPr id="31" name="日期版面配置區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FAEFEC5-D276-41B7-82A1-DC9400D664B4}" type="datetimeFigureOut">
              <a:rPr lang="zh-TW" altLang="en-US" smtClean="0"/>
              <a:t>2012/4/9</a:t>
            </a:fld>
            <a:endParaRPr lang="zh-TW" altLang="en-US"/>
          </a:p>
        </p:txBody>
      </p:sp>
      <p:sp>
        <p:nvSpPr>
          <p:cNvPr id="18" name="頁尾版面配置區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D774FBA-02CE-4795-AC3F-B53B7BE9C11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AEFEC5-D276-41B7-82A1-DC9400D664B4}" type="datetimeFigureOut">
              <a:rPr lang="zh-TW" altLang="en-US" smtClean="0"/>
              <a:t>2012/4/9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774FBA-02CE-4795-AC3F-B53B7BE9C11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FAEFEC5-D276-41B7-82A1-DC9400D664B4}" type="datetimeFigureOut">
              <a:rPr lang="zh-TW" altLang="en-US" smtClean="0"/>
              <a:t>2012/4/9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D774FBA-02CE-4795-AC3F-B53B7BE9C11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AEFEC5-D276-41B7-82A1-DC9400D664B4}" type="datetimeFigureOut">
              <a:rPr lang="zh-TW" altLang="en-US" smtClean="0"/>
              <a:t>2012/4/9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774FBA-02CE-4795-AC3F-B53B7BE9C11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FAEFEC5-D276-41B7-82A1-DC9400D664B4}" type="datetimeFigureOut">
              <a:rPr lang="zh-TW" altLang="en-US" smtClean="0"/>
              <a:t>2012/4/9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D774FBA-02CE-4795-AC3F-B53B7BE9C11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AEFEC5-D276-41B7-82A1-DC9400D664B4}" type="datetimeFigureOut">
              <a:rPr lang="zh-TW" altLang="en-US" smtClean="0"/>
              <a:t>2012/4/9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774FBA-02CE-4795-AC3F-B53B7BE9C11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AEFEC5-D276-41B7-82A1-DC9400D664B4}" type="datetimeFigureOut">
              <a:rPr lang="zh-TW" altLang="en-US" smtClean="0"/>
              <a:t>2012/4/9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774FBA-02CE-4795-AC3F-B53B7BE9C11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AEFEC5-D276-41B7-82A1-DC9400D664B4}" type="datetimeFigureOut">
              <a:rPr lang="zh-TW" altLang="en-US" smtClean="0"/>
              <a:t>2012/4/9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774FBA-02CE-4795-AC3F-B53B7BE9C11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FAEFEC5-D276-41B7-82A1-DC9400D664B4}" type="datetimeFigureOut">
              <a:rPr lang="zh-TW" altLang="en-US" smtClean="0"/>
              <a:t>2012/4/9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774FBA-02CE-4795-AC3F-B53B7BE9C11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AEFEC5-D276-41B7-82A1-DC9400D664B4}" type="datetimeFigureOut">
              <a:rPr lang="zh-TW" altLang="en-US" smtClean="0"/>
              <a:t>2012/4/9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774FBA-02CE-4795-AC3F-B53B7BE9C11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AEFEC5-D276-41B7-82A1-DC9400D664B4}" type="datetimeFigureOut">
              <a:rPr lang="zh-TW" altLang="en-US" smtClean="0"/>
              <a:t>2012/4/9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774FBA-02CE-4795-AC3F-B53B7BE9C11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圖片版面配置區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標題版面配置區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31" name="文字版面配置區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 smtClean="0"/>
              <a:t>第二層</a:t>
            </a:r>
          </a:p>
          <a:p>
            <a:pPr lvl="2" eaLnBrk="1" latinLnBrk="0" hangingPunct="1"/>
            <a:r>
              <a:rPr kumimoji="0" lang="zh-TW" altLang="en-US" dirty="0" smtClean="0"/>
              <a:t>第三層</a:t>
            </a:r>
          </a:p>
          <a:p>
            <a:pPr lvl="3" eaLnBrk="1" latinLnBrk="0" hangingPunct="1"/>
            <a:r>
              <a:rPr kumimoji="0" lang="zh-TW" altLang="en-US" dirty="0" smtClean="0"/>
              <a:t>第四層</a:t>
            </a:r>
          </a:p>
          <a:p>
            <a:pPr lvl="4" eaLnBrk="1" latinLnBrk="0" hangingPunct="1"/>
            <a:r>
              <a:rPr kumimoji="0" lang="zh-TW" altLang="en-US" dirty="0" smtClean="0"/>
              <a:t>第五層</a:t>
            </a:r>
            <a:endParaRPr kumimoji="0" lang="en-US" dirty="0"/>
          </a:p>
        </p:txBody>
      </p:sp>
      <p:sp>
        <p:nvSpPr>
          <p:cNvPr id="27" name="日期版面配置區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FAEFEC5-D276-41B7-82A1-DC9400D664B4}" type="datetimeFigureOut">
              <a:rPr lang="zh-TW" altLang="en-US" smtClean="0"/>
              <a:t>2012/4/9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D774FBA-02CE-4795-AC3F-B53B7BE9C11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4400" b="1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4400" b="1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44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4400" b="1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44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915816" y="0"/>
            <a:ext cx="5904656" cy="2868168"/>
          </a:xfrm>
        </p:spPr>
        <p:txBody>
          <a:bodyPr/>
          <a:lstStyle/>
          <a:p>
            <a:pPr algn="ctr"/>
            <a:r>
              <a:rPr lang="zh-TW" altLang="en-US" sz="4200" dirty="0" smtClean="0"/>
              <a:t>「</a:t>
            </a:r>
            <a:r>
              <a:rPr lang="zh-TW" altLang="zh-TW" sz="4200" dirty="0" smtClean="0"/>
              <a:t>原來，</a:t>
            </a:r>
            <a:r>
              <a:rPr lang="en-US" altLang="zh-TW" sz="4200" dirty="0" smtClean="0"/>
              <a:t/>
            </a:r>
            <a:br>
              <a:rPr lang="en-US" altLang="zh-TW" sz="4200" dirty="0" smtClean="0"/>
            </a:br>
            <a:r>
              <a:rPr lang="zh-TW" altLang="zh-TW" sz="4200" dirty="0" smtClean="0"/>
              <a:t>我們</a:t>
            </a:r>
            <a:r>
              <a:rPr lang="zh-TW" altLang="zh-TW" sz="4200" dirty="0" smtClean="0"/>
              <a:t>可以奉獻得更</a:t>
            </a:r>
            <a:r>
              <a:rPr lang="zh-TW" altLang="zh-TW" sz="4200" dirty="0" smtClean="0"/>
              <a:t>多</a:t>
            </a:r>
            <a:r>
              <a:rPr lang="zh-TW" altLang="en-US" sz="4200" dirty="0" smtClean="0"/>
              <a:t>」</a:t>
            </a:r>
            <a:endParaRPr lang="zh-TW" altLang="en-US" sz="42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zh-TW" dirty="0" smtClean="0"/>
              <a:t>哥林多後書九</a:t>
            </a:r>
            <a:r>
              <a:rPr lang="en-US" altLang="zh-TW" dirty="0" smtClean="0"/>
              <a:t>6-15</a:t>
            </a:r>
            <a:endParaRPr lang="zh-TW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260648"/>
            <a:ext cx="7239000" cy="4846320"/>
          </a:xfrm>
        </p:spPr>
        <p:txBody>
          <a:bodyPr/>
          <a:lstStyle/>
          <a:p>
            <a:pPr marL="0" indent="0">
              <a:buNone/>
            </a:pPr>
            <a:r>
              <a:rPr lang="zh-TW" altLang="zh-TW" dirty="0" smtClean="0"/>
              <a:t>魯益師（</a:t>
            </a:r>
            <a:r>
              <a:rPr lang="en-US" altLang="zh-TW" dirty="0" smtClean="0"/>
              <a:t>C. S. Lewis</a:t>
            </a:r>
            <a:r>
              <a:rPr lang="zh-TW" altLang="zh-TW" dirty="0" smtClean="0"/>
              <a:t>）曾在其名著《榮耀的重量》中表示，基督徒不僅對奉獻抱持這種錯誤的動機（即捨己，多為上帝擺上，少體貼自己），對於整個信仰生活亦都抱持偏差動機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dirty="0" smtClean="0"/>
              <a:t>	</a:t>
            </a:r>
            <a:r>
              <a:rPr lang="zh-TW" altLang="zh-TW" dirty="0" smtClean="0"/>
              <a:t>我們</a:t>
            </a:r>
            <a:r>
              <a:rPr lang="zh-TW" altLang="zh-TW" dirty="0" smtClean="0"/>
              <a:t>可以把透過奉獻來關愛別人和愛耶穌兩件事緊密的聯繫在一起</a:t>
            </a: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dirty="0" smtClean="0"/>
              <a:t>一</a:t>
            </a:r>
            <a:r>
              <a:rPr lang="zh-TW" altLang="zh-TW" dirty="0" smtClean="0"/>
              <a:t>、</a:t>
            </a:r>
            <a:r>
              <a:rPr lang="zh-TW" altLang="zh-TW" dirty="0" smtClean="0"/>
              <a:t>奉獻</a:t>
            </a:r>
            <a:r>
              <a:rPr lang="zh-TW" altLang="zh-TW" dirty="0" smtClean="0"/>
              <a:t>的準則（</a:t>
            </a:r>
            <a:r>
              <a:rPr lang="en-US" altLang="zh-TW" dirty="0" smtClean="0"/>
              <a:t>6</a:t>
            </a:r>
            <a:r>
              <a:rPr lang="zh-TW" altLang="zh-TW" dirty="0" smtClean="0"/>
              <a:t>節</a:t>
            </a:r>
            <a:r>
              <a:rPr lang="zh-TW" altLang="zh-TW" dirty="0" smtClean="0"/>
              <a:t>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收割的</a:t>
            </a:r>
            <a:r>
              <a:rPr lang="zh-TW" altLang="zh-TW" dirty="0" smtClean="0"/>
              <a:t>定律</a:t>
            </a:r>
            <a:endParaRPr lang="en-US" altLang="zh-TW" dirty="0" smtClean="0"/>
          </a:p>
          <a:p>
            <a:pPr lvl="0">
              <a:buNone/>
            </a:pPr>
            <a:r>
              <a:rPr lang="en-US" altLang="zh-TW" dirty="0" smtClean="0"/>
              <a:t>1.</a:t>
            </a:r>
            <a:r>
              <a:rPr lang="zh-TW" altLang="zh-TW" dirty="0" smtClean="0"/>
              <a:t>我們</a:t>
            </a:r>
            <a:r>
              <a:rPr lang="zh-TW" altLang="zh-TW" dirty="0" smtClean="0"/>
              <a:t>先撒種然後才</a:t>
            </a:r>
            <a:r>
              <a:rPr lang="zh-TW" altLang="zh-TW" dirty="0" smtClean="0"/>
              <a:t>收割</a:t>
            </a:r>
            <a:endParaRPr lang="en-US" altLang="zh-TW" dirty="0" smtClean="0"/>
          </a:p>
          <a:p>
            <a:pPr marL="538163" indent="-538163">
              <a:buNone/>
            </a:pPr>
            <a:r>
              <a:rPr lang="en-US" altLang="zh-TW" dirty="0" smtClean="0"/>
              <a:t>2.</a:t>
            </a:r>
            <a:r>
              <a:rPr lang="zh-TW" altLang="zh-TW" dirty="0" smtClean="0"/>
              <a:t>我們</a:t>
            </a:r>
            <a:r>
              <a:rPr lang="zh-TW" altLang="zh-TW" dirty="0" smtClean="0"/>
              <a:t>收成的遠勝過所</a:t>
            </a:r>
            <a:r>
              <a:rPr lang="zh-TW" altLang="zh-TW" dirty="0" smtClean="0"/>
              <a:t>撒種</a:t>
            </a:r>
            <a:r>
              <a:rPr lang="en-US" altLang="zh-TW" dirty="0" smtClean="0"/>
              <a:t> </a:t>
            </a:r>
            <a:r>
              <a:rPr lang="zh-TW" altLang="zh-TW" dirty="0" smtClean="0"/>
              <a:t>的</a:t>
            </a:r>
            <a:endParaRPr lang="en-US" altLang="zh-TW" dirty="0" smtClean="0"/>
          </a:p>
          <a:p>
            <a:pPr marL="538163" indent="-538163">
              <a:buNone/>
            </a:pPr>
            <a:r>
              <a:rPr lang="en-US" altLang="zh-TW" dirty="0" smtClean="0"/>
              <a:t>3.</a:t>
            </a:r>
            <a:r>
              <a:rPr lang="zh-TW" altLang="zh-TW" dirty="0" smtClean="0"/>
              <a:t>種與收是成正比的</a:t>
            </a:r>
          </a:p>
          <a:p>
            <a:pPr lvl="0">
              <a:buNone/>
            </a:pPr>
            <a:endParaRPr lang="zh-TW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dirty="0" smtClean="0"/>
              <a:t>二、</a:t>
            </a:r>
            <a:r>
              <a:rPr lang="zh-TW" altLang="zh-TW" dirty="0" smtClean="0"/>
              <a:t>個人的選擇（</a:t>
            </a:r>
            <a:r>
              <a:rPr lang="en-US" altLang="zh-TW" dirty="0" smtClean="0"/>
              <a:t>7</a:t>
            </a:r>
            <a:r>
              <a:rPr lang="zh-TW" altLang="zh-TW" dirty="0" smtClean="0"/>
              <a:t>節</a:t>
            </a:r>
            <a:r>
              <a:rPr lang="zh-TW" altLang="zh-TW" dirty="0" smtClean="0"/>
              <a:t>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猶太人新約學者</a:t>
            </a:r>
            <a:r>
              <a:rPr lang="en-US" altLang="zh-TW" dirty="0" smtClean="0"/>
              <a:t>David Stern</a:t>
            </a:r>
            <a:r>
              <a:rPr lang="zh-TW" altLang="zh-TW" dirty="0" smtClean="0"/>
              <a:t>在解釋這節時說得好：「新約強調內心的狀態以及外在的行動；而內心的情況不是由自己而是由上帝營造。」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dirty="0" smtClean="0"/>
              <a:t>三、</a:t>
            </a:r>
            <a:r>
              <a:rPr lang="zh-TW" altLang="zh-TW" dirty="0" smtClean="0"/>
              <a:t>上帝的回報（</a:t>
            </a:r>
            <a:r>
              <a:rPr lang="en-US" altLang="zh-TW" dirty="0" smtClean="0"/>
              <a:t>8-11</a:t>
            </a:r>
            <a:r>
              <a:rPr lang="zh-TW" altLang="zh-TW" dirty="0" smtClean="0"/>
              <a:t>節</a:t>
            </a:r>
            <a:r>
              <a:rPr lang="zh-TW" altLang="zh-TW" dirty="0" smtClean="0"/>
              <a:t>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這段經文講到若我們多多施捨，上帝會恩慈地供應我們所需。</a:t>
            </a: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zh-TW" altLang="en-US" dirty="0" smtClean="0"/>
              <a:t>四、</a:t>
            </a:r>
            <a:r>
              <a:rPr lang="zh-TW" altLang="zh-TW" dirty="0" smtClean="0"/>
              <a:t>慷慨撒種的結果（12-15節</a:t>
            </a:r>
            <a:r>
              <a:rPr lang="zh-TW" altLang="zh-TW" dirty="0" smtClean="0"/>
              <a:t>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這段經文講到我們奉獻所帶來的驚人果效。12節上節說明我們的奉獻將</a:t>
            </a:r>
            <a:r>
              <a:rPr lang="zh-TW" altLang="zh-TW" dirty="0" smtClean="0"/>
              <a:t>充分</a:t>
            </a:r>
            <a:r>
              <a:rPr lang="zh-TW" altLang="zh-TW" dirty="0" smtClean="0"/>
              <a:t>供應聖徒所需。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332656"/>
            <a:ext cx="7239000" cy="4846320"/>
          </a:xfrm>
        </p:spPr>
        <p:txBody>
          <a:bodyPr/>
          <a:lstStyle/>
          <a:p>
            <a:r>
              <a:rPr lang="zh-TW" altLang="zh-TW" dirty="0" smtClean="0"/>
              <a:t>12下~13節說明我們奉獻時，他人看見我們的順服和慷慨，便會感謝上帝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r>
              <a:rPr lang="zh-TW" altLang="zh-TW" dirty="0" smtClean="0"/>
              <a:t>14-15節說明我們奉獻，他人會為我們禱告並想念我們。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華麗">
  <a:themeElements>
    <a:clrScheme name="華麗">
      <a:dk1>
        <a:sysClr val="windowText" lastClr="000000"/>
      </a:dk1>
      <a:lt1>
        <a:sysClr val="window" lastClr="C0DCC0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華麗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華麗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0DCC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</TotalTime>
  <Words>262</Words>
  <Application>Microsoft Office PowerPoint</Application>
  <PresentationFormat>如螢幕大小 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華麗</vt:lpstr>
      <vt:lpstr>「原來， 我們可以奉獻得更多」</vt:lpstr>
      <vt:lpstr>投影片 2</vt:lpstr>
      <vt:lpstr>投影片 3</vt:lpstr>
      <vt:lpstr>一、奉獻的準則（6節）</vt:lpstr>
      <vt:lpstr>二、個人的選擇（7節）</vt:lpstr>
      <vt:lpstr>三、上帝的回報（8-11節）</vt:lpstr>
      <vt:lpstr>四、慷慨撒種的結果（12-15節）</vt:lpstr>
      <vt:lpstr>投影片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「原來， 我們可以奉獻得更多」</dc:title>
  <dc:creator>user</dc:creator>
  <cp:lastModifiedBy>user</cp:lastModifiedBy>
  <cp:revision>6</cp:revision>
  <dcterms:created xsi:type="dcterms:W3CDTF">2012-04-09T02:51:29Z</dcterms:created>
  <dcterms:modified xsi:type="dcterms:W3CDTF">2012-04-09T03:01:05Z</dcterms:modified>
</cp:coreProperties>
</file>